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66" r:id="rId5"/>
    <p:sldId id="260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 l="32307" t="24873" r="15144" b="21262"/>
          <a:stretch>
            <a:fillRect/>
          </a:stretch>
        </p:blipFill>
        <p:spPr bwMode="auto">
          <a:xfrm>
            <a:off x="7032" y="620688"/>
            <a:ext cx="914400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 l="27342" t="18427" r="12877" b="75793"/>
          <a:stretch>
            <a:fillRect/>
          </a:stretch>
        </p:blipFill>
        <p:spPr bwMode="auto">
          <a:xfrm>
            <a:off x="3854" y="1"/>
            <a:ext cx="9140146" cy="10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9" name="圖片 8" descr="20120411114746270.jp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8400"/>
          <a:stretch>
            <a:fillRect/>
          </a:stretch>
        </p:blipFill>
        <p:spPr>
          <a:xfrm>
            <a:off x="118390" y="5229200"/>
            <a:ext cx="9036496" cy="1628800"/>
          </a:xfrm>
          <a:prstGeom prst="rect">
            <a:avLst/>
          </a:prstGeom>
        </p:spPr>
      </p:pic>
      <p:pic>
        <p:nvPicPr>
          <p:cNvPr id="8" name="圖片 7" descr="g0165_L_18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2" y="5373216"/>
            <a:ext cx="2376264" cy="1484784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>
            <a:off x="2411760" y="5949280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4" name="圖片 13" descr="圖片1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203849" y="6309321"/>
            <a:ext cx="5328591" cy="542498"/>
          </a:xfrm>
          <a:prstGeom prst="rect">
            <a:avLst/>
          </a:prstGeom>
        </p:spPr>
      </p:pic>
      <p:sp>
        <p:nvSpPr>
          <p:cNvPr id="16" name="標題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>
            <a:lvl1pPr>
              <a:defRPr sz="4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pic>
        <p:nvPicPr>
          <p:cNvPr id="15" name="圖片 14" descr="6.jpg"/>
          <p:cNvPicPr>
            <a:picLocks noChangeAspect="1"/>
          </p:cNvPicPr>
          <p:nvPr userDrawn="1"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708467" y="5517232"/>
            <a:ext cx="1423373" cy="13407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2607-5631-4E3E-BDB8-25BFEB9CF093}" type="datetimeFigureOut">
              <a:rPr lang="zh-TW" altLang="en-US" smtClean="0"/>
              <a:pPr/>
              <a:t>2013/3/29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E6D2B-F501-41AC-BF60-DBC67BEA0C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ictw.com/" TargetMode="External"/><Relationship Id="rId2" Type="http://schemas.openxmlformats.org/officeDocument/2006/relationships/hyperlink" Target="http://www.google.com.tw/url?sa=t&amp;rct=j&amp;q=%E9%B4%BB%E6%A3%AE&amp;source=web&amp;cd=1&amp;cad=rja&amp;ved=0CDIQFjAA&amp;url=http://www.hongsen999.com.tw/&amp;ei=OENVUavZLY3ckgWkjIGICw&amp;usg=AFQjCNFVGACKii1T7m5Mw_mdJzFT34YGgQ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www.104.com.tw/jb/104i/cust/view?c=444a446b446c3e6948683a1d1d1d1d5f2443a363189j52" TargetMode="External"/><Relationship Id="rId4" Type="http://schemas.openxmlformats.org/officeDocument/2006/relationships/hyperlink" Target="http://www.hc-bios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w/url?sa=t&amp;rct=j&amp;q=%E5%AE%8F%E6%B3%B0%E5%B7%A5%E6%A5%AD&amp;source=web&amp;cd=1&amp;cad=rja&amp;ved=0CDgQFjAA&amp;url=http://www.hung-thai.com.tw/&amp;ei=O0pVUeubG4y-kgW1s4HYCQ&amp;usg=AFQjCNGIJ5urdRepO5rbz5Y3JjS5u6SKwA" TargetMode="External"/><Relationship Id="rId2" Type="http://schemas.openxmlformats.org/officeDocument/2006/relationships/hyperlink" Target="http://www.google.com.tw/url?sa=t&amp;rct=j&amp;q=%E9%B4%BB%E6%A3%AE&amp;source=web&amp;cd=1&amp;cad=rja&amp;ved=0CDIQFjAA&amp;url=http://www.hongsen999.com.tw/&amp;ei=OENVUavZLY3ckgWkjIGICw&amp;usg=AFQjCNFVGACKii1T7m5Mw_mdJzFT34YGg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2272" y="979264"/>
            <a:ext cx="8458200" cy="1873672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zh-TW" altLang="en-US" sz="8000" b="1" dirty="0" smtClean="0">
                <a:solidFill>
                  <a:schemeClr val="tx2"/>
                </a:solidFill>
                <a:ea typeface="標楷體" pitchFamily="65" charset="-120"/>
              </a:rPr>
              <a:t/>
            </a:r>
            <a:br>
              <a:rPr lang="zh-TW" altLang="en-US" sz="8000" b="1" dirty="0" smtClean="0">
                <a:solidFill>
                  <a:schemeClr val="tx2"/>
                </a:solidFill>
                <a:ea typeface="標楷體" pitchFamily="65" charset="-120"/>
              </a:rPr>
            </a:br>
            <a:r>
              <a:rPr lang="zh-TW" altLang="en-US" sz="6600" b="1" dirty="0" smtClean="0">
                <a:ea typeface="標楷體" pitchFamily="65" charset="-120"/>
              </a:rPr>
              <a:t/>
            </a:r>
            <a:br>
              <a:rPr lang="zh-TW" altLang="en-US" sz="6600" b="1" dirty="0" smtClean="0">
                <a:ea typeface="標楷體" pitchFamily="65" charset="-120"/>
              </a:rPr>
            </a:br>
            <a:endParaRPr lang="zh-TW" altLang="en-US" sz="6600" b="1" dirty="0" smtClean="0">
              <a:ea typeface="標楷體" pitchFamily="65" charset="-120"/>
            </a:endParaRPr>
          </a:p>
        </p:txBody>
      </p:sp>
      <p:pic>
        <p:nvPicPr>
          <p:cNvPr id="3" name="圖片 2" descr="20120411114746270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8400"/>
          <a:stretch>
            <a:fillRect/>
          </a:stretch>
        </p:blipFill>
        <p:spPr>
          <a:xfrm>
            <a:off x="118390" y="5229200"/>
            <a:ext cx="9036496" cy="1628800"/>
          </a:xfrm>
          <a:prstGeom prst="rect">
            <a:avLst/>
          </a:prstGeom>
        </p:spPr>
      </p:pic>
      <p:pic>
        <p:nvPicPr>
          <p:cNvPr id="4" name="圖片 3" descr="g0165_L_18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2" y="5373216"/>
            <a:ext cx="2376264" cy="1484784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547664" y="2344812"/>
            <a:ext cx="633670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標楷體" pitchFamily="65" charset="-120"/>
              </a:rPr>
              <a:t>學生暑期</a:t>
            </a:r>
            <a:br>
              <a:rPr lang="zh-TW" alt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標楷體" pitchFamily="65" charset="-120"/>
              </a:rPr>
            </a:br>
            <a:r>
              <a:rPr lang="zh-TW" alt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標楷體" pitchFamily="65" charset="-120"/>
              </a:rPr>
              <a:t>校外實習課程</a:t>
            </a:r>
            <a:endParaRPr lang="zh-TW" alt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63688" y="1045185"/>
            <a:ext cx="582884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TW" sz="6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2013 </a:t>
            </a:r>
            <a:r>
              <a:rPr lang="zh-TW" altLang="en-US" sz="6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標楷體" pitchFamily="65" charset="-120"/>
              </a:rPr>
              <a:t>模具工程系</a:t>
            </a:r>
            <a:endParaRPr lang="zh-TW" altLang="en-US" sz="6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" name="圖片 9" descr="6.jpg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619672" y="5373216"/>
            <a:ext cx="1584176" cy="14922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內容版面配置區 2"/>
          <p:cNvSpPr>
            <a:spLocks noGrp="1"/>
          </p:cNvSpPr>
          <p:nvPr>
            <p:ph sz="quarter" idx="1"/>
          </p:nvPr>
        </p:nvSpPr>
        <p:spPr>
          <a:xfrm>
            <a:off x="468313" y="981075"/>
            <a:ext cx="8064500" cy="54721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TW" sz="320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Char char="¢"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暑期校外實習課程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選修課程</a:t>
            </a:r>
            <a:r>
              <a:rPr lang="zh-TW" altLang="en-US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，二學分</a:t>
            </a: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Char char="¢"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修課對象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本系</a:t>
            </a:r>
            <a:r>
              <a:rPr lang="zh-TW" altLang="zh-TW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日間部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在學學生</a:t>
            </a:r>
            <a:endParaRPr lang="zh-TW" altLang="en-US" sz="3200" b="1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ts val="1500"/>
              </a:spcBef>
              <a:buClr>
                <a:schemeClr val="tx1"/>
              </a:buClr>
              <a:buFont typeface="Wingdings" pitchFamily="2" charset="2"/>
              <a:buChar char="¢"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實習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時間：</a:t>
            </a:r>
            <a:r>
              <a:rPr lang="zh-TW" altLang="zh-TW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七月一日至八月三十一日</a:t>
            </a: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實習時數為每週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40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小時，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共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週</a:t>
            </a:r>
            <a:r>
              <a:rPr lang="zh-TW" altLang="en-US" sz="3200" smtClean="0">
                <a:ea typeface="標楷體" pitchFamily="65" charset="-120"/>
              </a:rPr>
              <a:t>，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	    	</a:t>
            </a: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正常工作時段為原則</a:t>
            </a: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219" name="標題 1"/>
          <p:cNvSpPr>
            <a:spLocks/>
          </p:cNvSpPr>
          <p:nvPr/>
        </p:nvSpPr>
        <p:spPr bwMode="auto">
          <a:xfrm>
            <a:off x="838200" y="116632"/>
            <a:ext cx="7467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kumimoji="0" lang="zh-TW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暑期校外實習課程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內容版面配置區 2"/>
          <p:cNvSpPr>
            <a:spLocks noGrp="1"/>
          </p:cNvSpPr>
          <p:nvPr>
            <p:ph sz="quarter" idx="4294967295"/>
          </p:nvPr>
        </p:nvSpPr>
        <p:spPr>
          <a:xfrm>
            <a:off x="250825" y="981075"/>
            <a:ext cx="8496300" cy="54721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TW" sz="320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Char char="¢"/>
            </a:pPr>
            <a:r>
              <a:rPr lang="zh-TW" altLang="zh-TW" sz="4800" b="1" smtClean="0">
                <a:latin typeface="標楷體" pitchFamily="65" charset="-120"/>
                <a:ea typeface="標楷體" pitchFamily="65" charset="-120"/>
              </a:rPr>
              <a:t>就業</a:t>
            </a:r>
            <a:r>
              <a:rPr lang="zh-TW" altLang="en-US" sz="4800" b="1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en-US" altLang="zh-TW" sz="4800" b="1" smtClean="0">
                <a:latin typeface="標楷體" pitchFamily="65" charset="-120"/>
                <a:ea typeface="標楷體" pitchFamily="65" charset="-120"/>
              </a:rPr>
              <a:t>- </a:t>
            </a:r>
            <a:r>
              <a:rPr lang="zh-TW" altLang="en-US" sz="44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增加專業實質工作經驗</a:t>
            </a:r>
            <a:endParaRPr lang="en-US" altLang="zh-TW" sz="4400" b="1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zh-TW" altLang="en-US" sz="44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強化履歷內容</a:t>
            </a:r>
          </a:p>
          <a:p>
            <a:pPr algn="ctr"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None/>
            </a:pPr>
            <a:endParaRPr lang="zh-TW" altLang="en-US" sz="1600" b="1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Char char="¢"/>
            </a:pPr>
            <a:r>
              <a:rPr lang="zh-TW" altLang="zh-TW" sz="4800" b="1" smtClean="0">
                <a:latin typeface="標楷體" pitchFamily="65" charset="-120"/>
                <a:ea typeface="標楷體" pitchFamily="65" charset="-120"/>
              </a:rPr>
              <a:t>升學</a:t>
            </a:r>
            <a:r>
              <a:rPr lang="zh-TW" altLang="en-US" sz="4800" b="1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en-US" altLang="zh-TW" sz="4800" b="1" smtClean="0">
                <a:latin typeface="標楷體" pitchFamily="65" charset="-120"/>
                <a:ea typeface="標楷體" pitchFamily="65" charset="-120"/>
              </a:rPr>
              <a:t>- </a:t>
            </a:r>
            <a:r>
              <a:rPr lang="zh-TW" altLang="en-US" sz="44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有助於 申請學校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zh-TW" altLang="en-US" sz="48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        </a:t>
            </a:r>
            <a:r>
              <a:rPr lang="en-US" altLang="zh-TW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國內外研究所</a:t>
            </a:r>
            <a:r>
              <a:rPr lang="en-US" altLang="zh-TW" sz="3200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47107" name="標題 1"/>
          <p:cNvSpPr>
            <a:spLocks/>
          </p:cNvSpPr>
          <p:nvPr/>
        </p:nvSpPr>
        <p:spPr bwMode="auto">
          <a:xfrm>
            <a:off x="611188" y="116632"/>
            <a:ext cx="81153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kumimoji="0" lang="zh-TW" alt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為何參與暑期校外實習課程</a:t>
            </a:r>
            <a:r>
              <a:rPr kumimoji="0" lang="en-US" altLang="zh-TW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標題 1"/>
          <p:cNvSpPr>
            <a:spLocks/>
          </p:cNvSpPr>
          <p:nvPr/>
        </p:nvSpPr>
        <p:spPr bwMode="auto">
          <a:xfrm>
            <a:off x="1115616" y="44624"/>
            <a:ext cx="7467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kumimoji="0" lang="zh-TW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模具系 校外實習選課事宜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916386" y="2205038"/>
            <a:ext cx="4537075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準備履歷表</a:t>
            </a:r>
            <a:r>
              <a:rPr kumimoji="0" lang="en-US" altLang="zh-TW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kumimoji="0"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系網站</a:t>
            </a:r>
            <a:r>
              <a:rPr kumimoji="0" lang="en-US" altLang="zh-TW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download)</a:t>
            </a:r>
            <a:endParaRPr kumimoji="0" lang="zh-TW" altLang="en-US" sz="24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024336" y="3284538"/>
            <a:ext cx="4105275" cy="10334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履歷表紙本與電子檔</a:t>
            </a:r>
          </a:p>
          <a:p>
            <a:pPr algn="ctr">
              <a:spcBef>
                <a:spcPct val="50000"/>
              </a:spcBef>
            </a:pPr>
            <a:r>
              <a:rPr kumimoji="0"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交至系辦公室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771923" y="4797425"/>
            <a:ext cx="4824413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等候通知</a:t>
            </a:r>
            <a:r>
              <a:rPr lang="en-US" altLang="zh-TW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INTERVIEW</a:t>
            </a:r>
            <a:r>
              <a:rPr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時間      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3097361" y="5734050"/>
            <a:ext cx="4103687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INTERVIEW </a:t>
            </a:r>
            <a:r>
              <a:rPr lang="zh-TW" altLang="en-US" sz="24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結果通知與</a:t>
            </a:r>
            <a:r>
              <a:rPr lang="zh-TW" alt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選課</a:t>
            </a:r>
            <a:r>
              <a:rPr lang="en-US" altLang="zh-TW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?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5184923" y="2852738"/>
            <a:ext cx="0" cy="3603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5184923" y="4292600"/>
            <a:ext cx="0" cy="36036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5184923" y="5373688"/>
            <a:ext cx="0" cy="3603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881461" y="1196975"/>
            <a:ext cx="4537075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2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系辦登記選課</a:t>
            </a:r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5149998" y="1844675"/>
            <a:ext cx="0" cy="36036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-27384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TW" altLang="en-US" dirty="0" smtClean="0">
                <a:ea typeface="標楷體" pitchFamily="65" charset="-120"/>
              </a:rPr>
              <a:t>暑期校外實習合作廠商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1170820"/>
          <a:ext cx="8136904" cy="45592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05522"/>
                <a:gridCol w="4105105"/>
                <a:gridCol w="1026277"/>
              </a:tblGrid>
              <a:tr h="649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實習機構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公司地址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需求</a:t>
                      </a:r>
                      <a:endParaRPr lang="en-US" altLang="zh-TW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人數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5026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直正精密股份有限公司 </a:t>
                      </a:r>
                      <a:endParaRPr lang="en-US" altLang="zh-TW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高雄縣岡山鎮本洲工業區本工一路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8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 </a:t>
                      </a:r>
                      <a:endParaRPr lang="en-US" altLang="zh-TW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461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鴻森事業股份有限公司</a:t>
                      </a:r>
                      <a:endParaRPr lang="zh-TW" altLang="en-US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高雄市前鎮區中山二路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2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17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樓之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2  </a:t>
                      </a:r>
                      <a:endParaRPr lang="zh-TW" altLang="en-US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3"/>
                        </a:rPr>
                        <a:t>高準精密工業股份有限公司</a:t>
                      </a:r>
                      <a:endParaRPr lang="zh-TW" altLang="en-US" sz="1800" b="1" u="none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高雄市楠梓區楠梓加工區新建南路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2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8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none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4"/>
                        </a:rPr>
                        <a:t>鴻君科技股份有限公司</a:t>
                      </a:r>
                      <a:endParaRPr lang="zh-TW" altLang="en-US" sz="1800" b="1" u="none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高雄市路竹區北嶺里路科五路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98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5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樓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(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南部科學園區路竹基地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)</a:t>
                      </a:r>
                      <a:endParaRPr lang="zh-TW" altLang="en-US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46181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金億唐精密股份有限公司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高雄市大寮區光明路一段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36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巷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11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之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8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461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顺升昌企業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(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股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)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公司 </a:t>
                      </a:r>
                      <a:endParaRPr lang="en-US" altLang="zh-TW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高雄市大社區民族路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13-26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532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天星料管工業股份有限公司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5"/>
                        </a:rPr>
                        <a:t>桃園縣龜山鄉大華村頂湖九街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5"/>
                        </a:rPr>
                        <a:t>11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5"/>
                        </a:rPr>
                        <a:t>號</a:t>
                      </a:r>
                      <a:endParaRPr lang="en-US" altLang="zh-TW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5"/>
                      </a:endParaRPr>
                    </a:p>
                    <a:p>
                      <a:pPr algn="ctr"/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5"/>
                        </a:rPr>
                        <a:t>(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5"/>
                        </a:rPr>
                        <a:t>林口第四工業區）</a:t>
                      </a:r>
                      <a:endParaRPr lang="zh-TW" altLang="en-US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u="none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b="1" u="non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圖片 6" descr="6.jpg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719353" y="5544616"/>
            <a:ext cx="1423373" cy="1340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暑期校外實習合作廠商</a:t>
            </a:r>
            <a:r>
              <a:rPr lang="en-US" altLang="zh-TW" dirty="0" smtClean="0">
                <a:ea typeface="標楷體" pitchFamily="65" charset="-120"/>
              </a:rPr>
              <a:t>(</a:t>
            </a:r>
            <a:r>
              <a:rPr lang="zh-TW" altLang="en-US" dirty="0" smtClean="0">
                <a:ea typeface="標楷體" pitchFamily="65" charset="-120"/>
              </a:rPr>
              <a:t>續</a:t>
            </a:r>
            <a:r>
              <a:rPr lang="en-US" altLang="zh-TW" dirty="0" smtClean="0">
                <a:ea typeface="標楷體" pitchFamily="65" charset="-120"/>
              </a:rPr>
              <a:t>)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39552" y="1186707"/>
          <a:ext cx="8136904" cy="454654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05522"/>
                <a:gridCol w="4105105"/>
                <a:gridCol w="1026277"/>
              </a:tblGrid>
              <a:tr h="649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實習機構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公司地址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需求</a:t>
                      </a:r>
                      <a:endParaRPr lang="en-US" altLang="zh-TW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人數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金呈益企業有限公司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台中市大里區西湖路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135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壯鋼機械股份有限公司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台中市西屯區工業十二路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4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1-2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新鷹精器股份有限公司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高雄市燕巢區角宿里四林路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134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信錦企業股份有限公司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新北市中和區建康路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168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9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</a:t>
                      </a:r>
                      <a:endParaRPr lang="zh-TW" altLang="en-US" sz="1800" b="1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竑盛涪實業有限公司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高雄市鳥松區東山路</a:t>
                      </a:r>
                      <a:r>
                        <a:rPr lang="en-US" altLang="zh-TW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82</a:t>
                      </a: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１</a:t>
                      </a:r>
                    </a:p>
                  </a:txBody>
                  <a:tcPr anchor="ctr"/>
                </a:tc>
              </a:tr>
              <a:tr h="64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3"/>
                        </a:rPr>
                        <a:t>宏泰工業有限公司</a:t>
                      </a:r>
                      <a:endParaRPr lang="zh-TW" altLang="en-US" sz="1800" b="1" u="sng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  <a:hlinkClick r:id="rId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u="sng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  <a:hlinkClick r:id="rId2"/>
                        </a:rPr>
                        <a:t>台南市永康區和平東路７９號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２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圖片 4" descr="6.jpg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719353" y="5544616"/>
            <a:ext cx="1423373" cy="13407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320</Words>
  <Application>Microsoft Office PowerPoint</Application>
  <PresentationFormat>如螢幕大小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  </vt:lpstr>
      <vt:lpstr>投影片 2</vt:lpstr>
      <vt:lpstr>投影片 3</vt:lpstr>
      <vt:lpstr>投影片 4</vt:lpstr>
      <vt:lpstr>暑期校外實習合作廠商</vt:lpstr>
      <vt:lpstr>暑期校外實習合作廠商(續)</vt:lpstr>
    </vt:vector>
  </TitlesOfParts>
  <Company>kuas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30</cp:revision>
  <dcterms:created xsi:type="dcterms:W3CDTF">2013-03-07T00:51:15Z</dcterms:created>
  <dcterms:modified xsi:type="dcterms:W3CDTF">2013-03-29T08:39:47Z</dcterms:modified>
</cp:coreProperties>
</file>